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5" r:id="rId9"/>
    <p:sldId id="262" r:id="rId10"/>
    <p:sldId id="26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BEDB52-E9E3-7A35-FD43-13DA74DF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833199" y="214324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Projet</a:t>
            </a: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Strix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096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Pistes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d’amelioration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: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53" y="183367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12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371" y="5658321"/>
            <a:ext cx="1110972" cy="17774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196A7D-5303-D0BD-09DF-C34DFC1A5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E51D6D-26E9-029A-4341-091D7781CDD9}"/>
              </a:ext>
            </a:extLst>
          </p:cNvPr>
          <p:cNvSpPr txBox="1"/>
          <p:nvPr/>
        </p:nvSpPr>
        <p:spPr>
          <a:xfrm>
            <a:off x="3296093" y="2041451"/>
            <a:ext cx="55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Meilleurs composants / moteurs Meilleurs matériaux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5F1D90-DB1B-C3B5-D56A-9C3198A5E14E}"/>
              </a:ext>
            </a:extLst>
          </p:cNvPr>
          <p:cNvSpPr txBox="1"/>
          <p:nvPr/>
        </p:nvSpPr>
        <p:spPr>
          <a:xfrm>
            <a:off x="3657600" y="4284921"/>
            <a:ext cx="341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Amélioration du 3D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03FABC-2B16-4D63-8E32-E039454BB007}"/>
              </a:ext>
            </a:extLst>
          </p:cNvPr>
          <p:cNvSpPr txBox="1"/>
          <p:nvPr/>
        </p:nvSpPr>
        <p:spPr>
          <a:xfrm>
            <a:off x="3572540" y="6007395"/>
            <a:ext cx="6209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DU TEMPS !!</a:t>
            </a:r>
          </a:p>
          <a:p>
            <a:r>
              <a:rPr lang="fr-FR" sz="3000" dirty="0">
                <a:solidFill>
                  <a:schemeClr val="bg1"/>
                </a:solidFill>
              </a:rPr>
              <a:t>(Livraisons)</a:t>
            </a:r>
          </a:p>
          <a:p>
            <a:endParaRPr lang="fr-FR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-1063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21156" y="15294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372879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3473" y="37269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75317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68717" y="37269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498288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55143" y="54023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166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6124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6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99F0EF-7430-FB99-2F72-78CE20D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82058" y="1115853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973388" y="25563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3346" y="25068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811856" y="2595350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305F00-6B1F-6E39-D7DE-B17E8E8F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8" y="3320874"/>
            <a:ext cx="3138011" cy="31380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9BDEA-AC3E-B960-3C9A-2D894DE1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F0C7F7-AE4F-4742-1249-81F3092F1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128" y="3524742"/>
            <a:ext cx="2934143" cy="29341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7E4D57-3D49-60DF-2A24-054CC18D2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970" y="3302555"/>
            <a:ext cx="4282552" cy="3138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338848" y="1713828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53258" y="4966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10173952" y="1700981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10147011" y="5082127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D6DD65-37CB-38B7-21D0-ACBFBE52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8" y="2070313"/>
            <a:ext cx="2779860" cy="2340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F61959-049A-0B45-E582-E5BB604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97" y="2245403"/>
            <a:ext cx="2677124" cy="1503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DB76E4-0E43-3F3B-4032-5F5C3E63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091" y="5486515"/>
            <a:ext cx="2681688" cy="19662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EA987A-5291-416A-E9B2-C0C90978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10" y="5329556"/>
            <a:ext cx="2562003" cy="25620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D194B0-7528-1EE4-A2C7-9CCCB4302E46}"/>
              </a:ext>
            </a:extLst>
          </p:cNvPr>
          <p:cNvSpPr txBox="1"/>
          <p:nvPr/>
        </p:nvSpPr>
        <p:spPr>
          <a:xfrm>
            <a:off x="4565693" y="665825"/>
            <a:ext cx="423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bg1"/>
                </a:solidFill>
                <a:latin typeface="Nunito"/>
                <a:ea typeface="Nunito"/>
              </a:rPr>
              <a:t>Types de moteur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B48F4-896A-FEFB-4F9A-76E9CDB4E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4C4AFE-3B95-F688-B0A3-1197D7DBF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204" y="1885647"/>
            <a:ext cx="2710112" cy="27101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82E092-3851-FA51-452C-26927B32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720" y="4906590"/>
            <a:ext cx="3698583" cy="2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DE44D-C4E9-60B6-319F-1207B4AFEE8F}"/>
              </a:ext>
            </a:extLst>
          </p:cNvPr>
          <p:cNvSpPr txBox="1"/>
          <p:nvPr/>
        </p:nvSpPr>
        <p:spPr>
          <a:xfrm>
            <a:off x="18883930" y="2096123"/>
            <a:ext cx="143900" cy="29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90CA74-DABA-DF18-8065-7100E1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15" y="3239650"/>
            <a:ext cx="2866604" cy="24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77242E-9E6E-92AB-DCA0-A7454251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36" y="2660011"/>
            <a:ext cx="3289527" cy="3516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C330A6-8653-11DF-3BF0-035665C5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812" y="3008611"/>
            <a:ext cx="3590925" cy="2943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507395-0B4C-BF1A-9CD6-9A8FB5C6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6FC46-E437-61E7-645A-D6ED4831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D96B10-C329-29A3-0099-D9ABA3CD184B}"/>
              </a:ext>
            </a:extLst>
          </p:cNvPr>
          <p:cNvSpPr txBox="1"/>
          <p:nvPr/>
        </p:nvSpPr>
        <p:spPr>
          <a:xfrm>
            <a:off x="1084762" y="4109472"/>
            <a:ext cx="4401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PCB &amp; Circuit électronique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3" descr="Une image contenant Ingénierie électronique,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FDF06E44-BFCA-7BF4-2539-FC03AFA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4" y="1126189"/>
            <a:ext cx="9597572" cy="5977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40DB6F-F023-8DC2-9A58-69C61B9C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993432" y="2347177"/>
            <a:ext cx="3006651" cy="35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D7E1FD-CDFF-0973-D51A-446DE6CF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0930" y="1661421"/>
            <a:ext cx="3599241" cy="436733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F9049B-5712-E4FB-EB23-E4EF2BF5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680" y="3752763"/>
            <a:ext cx="3933846" cy="35992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3ADC08-B3DA-AB8D-EF9A-AC93EAA6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035" y="3752763"/>
            <a:ext cx="4223856" cy="36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569" y="14048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chemeClr val="bg1"/>
                </a:solidFill>
                <a:latin typeface="Nunito"/>
              </a:rPr>
              <a:t>Programmation</a:t>
            </a:r>
            <a:endParaRPr lang="en-US" sz="4374" b="1" dirty="0">
              <a:solidFill>
                <a:schemeClr val="bg1"/>
              </a:solidFill>
              <a:latin typeface="Nunit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827E6D-31E7-6E0C-4763-C9653ABE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EF3F12-A3B6-35EA-DACB-78F6B9DFC739}"/>
              </a:ext>
            </a:extLst>
          </p:cNvPr>
          <p:cNvSpPr txBox="1"/>
          <p:nvPr/>
        </p:nvSpPr>
        <p:spPr>
          <a:xfrm>
            <a:off x="2009553" y="3189767"/>
            <a:ext cx="91333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Asservissement des moteurs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Régulateur PI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Communication avec l’antenne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Calcul d’angle avec le gyroscope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83CDEC-DDF0-9514-2344-5414C2452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533" y="4006172"/>
            <a:ext cx="5019565" cy="1759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92</Words>
  <Application>Microsoft Office PowerPoint</Application>
  <PresentationFormat>Personnalisé</PresentationFormat>
  <Paragraphs>50</Paragraphs>
  <Slides>10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4</cp:revision>
  <dcterms:created xsi:type="dcterms:W3CDTF">2024-03-13T14:56:51Z</dcterms:created>
  <dcterms:modified xsi:type="dcterms:W3CDTF">2024-03-13T19:25:59Z</dcterms:modified>
</cp:coreProperties>
</file>